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53" d="100"/>
          <a:sy n="53" d="100"/>
        </p:scale>
        <p:origin x="90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Just cool?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4320" y="863125"/>
            <a:ext cx="8869680" cy="137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beaker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hot water is put into a bowl of cold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dirty="0" smtClean="0"/>
              <a:t>hot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 is kept in the beaker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does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mix with the cold water.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58555" y="2233807"/>
            <a:ext cx="5191126" cy="2420387"/>
            <a:chOff x="1958555" y="2233807"/>
            <a:chExt cx="5191126" cy="2420387"/>
          </a:xfrm>
        </p:grpSpPr>
        <p:grpSp>
          <p:nvGrpSpPr>
            <p:cNvPr id="3" name="Group 2"/>
            <p:cNvGrpSpPr/>
            <p:nvPr/>
          </p:nvGrpSpPr>
          <p:grpSpPr>
            <a:xfrm>
              <a:off x="1958556" y="2233807"/>
              <a:ext cx="5191125" cy="2420387"/>
              <a:chOff x="2976113" y="1637177"/>
              <a:chExt cx="4063038" cy="1797087"/>
            </a:xfrm>
          </p:grpSpPr>
          <p:sp>
            <p:nvSpPr>
              <p:cNvPr id="17" name="Trapezoid 16"/>
              <p:cNvSpPr/>
              <p:nvPr/>
            </p:nvSpPr>
            <p:spPr>
              <a:xfrm rot="10800000">
                <a:off x="3036093" y="2609754"/>
                <a:ext cx="3945987" cy="807945"/>
              </a:xfrm>
              <a:prstGeom prst="trapezoid">
                <a:avLst>
                  <a:gd name="adj" fmla="val 15735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2976113" y="1637177"/>
                <a:ext cx="4063038" cy="1797087"/>
                <a:chOff x="2976113" y="1637177"/>
                <a:chExt cx="4063038" cy="1797087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4345333" y="1637177"/>
                  <a:ext cx="1457864" cy="1780523"/>
                  <a:chOff x="1420510" y="1640585"/>
                  <a:chExt cx="1061049" cy="1397508"/>
                </a:xfrm>
              </p:grpSpPr>
              <p:sp>
                <p:nvSpPr>
                  <p:cNvPr id="19" name="Trapezoid 18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Trapezoid 19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8" name="Trapezoid 17"/>
                <p:cNvSpPr/>
                <p:nvPr/>
              </p:nvSpPr>
              <p:spPr>
                <a:xfrm rot="10800000">
                  <a:off x="2976113" y="2309375"/>
                  <a:ext cx="4063038" cy="1124889"/>
                </a:xfrm>
                <a:prstGeom prst="trapezoid">
                  <a:avLst>
                    <a:gd name="adj" fmla="val 14881"/>
                  </a:avLst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  <a:alpha val="0"/>
                      </a:schemeClr>
                    </a:gs>
                    <a:gs pos="72000">
                      <a:schemeClr val="accent3">
                        <a:lumMod val="0"/>
                        <a:lumOff val="100000"/>
                      </a:schemeClr>
                    </a:gs>
                    <a:gs pos="98000">
                      <a:srgbClr val="C9C9C9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812863" y="2593189"/>
                  <a:ext cx="1226288" cy="3884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Cold water</a:t>
                  </a:r>
                </a:p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21</a:t>
                  </a:r>
                  <a:r>
                    <a:rPr lang="en-GB" sz="14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487669" y="2527439"/>
                  <a:ext cx="117319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water</a:t>
                  </a:r>
                </a:p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85</a:t>
                  </a:r>
                  <a:r>
                    <a:rPr lang="en-GB" sz="14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o</a:t>
                  </a:r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1958555" y="2451294"/>
              <a:ext cx="14989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Room</a:t>
              </a:r>
            </a:p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21</a:t>
              </a:r>
              <a:r>
                <a:rPr lang="en-GB" sz="1400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Just cool?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will happen?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the hot water goes down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the cold water goes up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After a long time the temperature of all the water is at the same temperature as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room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the room goes up a tiny bit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618" y="1496720"/>
            <a:ext cx="3960597" cy="184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7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290</TotalTime>
  <Words>123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2018-11-20T10:37:43Z</dcterms:created>
  <dcterms:modified xsi:type="dcterms:W3CDTF">2018-12-11T10:10:15Z</dcterms:modified>
</cp:coreProperties>
</file>